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292" r:id="rId29"/>
    <p:sldId id="285" r:id="rId30"/>
    <p:sldId id="293" r:id="rId31"/>
    <p:sldId id="291" r:id="rId32"/>
    <p:sldId id="309" r:id="rId33"/>
    <p:sldId id="278" r:id="rId34"/>
    <p:sldId id="289" r:id="rId35"/>
    <p:sldId id="290" r:id="rId36"/>
    <p:sldId id="308" r:id="rId37"/>
    <p:sldId id="283" r:id="rId38"/>
    <p:sldId id="270" r:id="rId39"/>
  </p:sldIdLst>
  <p:sldSz cx="18288000" cy="10287000"/>
  <p:notesSz cx="6858000" cy="9144000"/>
  <p:embeddedFontLst>
    <p:embeddedFont>
      <p:font typeface="Arita Buri Bold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bin Bold" panose="020B0600000101010101" charset="0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Tlab 돋움 레귤러" panose="020B0600000101010101" charset="-127"/>
      <p:regular r:id="rId50"/>
    </p:embeddedFont>
    <p:embeddedFont>
      <p:font typeface="Tlab 돋움 레귤러 Bold" panose="020B0600000101010101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8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81400" y="4838700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8264" y="77626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57600" y="4864825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357" y="7707003"/>
            <a:ext cx="1066800" cy="1295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94582"/>
            <a:ext cx="4722569" cy="6124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588" y="6253351"/>
            <a:ext cx="5329392" cy="3629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08433"/>
            <a:ext cx="95609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600" y="1376134"/>
            <a:ext cx="8765199" cy="52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외부에서 내부로의 원격 접속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13" y="2469089"/>
            <a:ext cx="14173201" cy="81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52400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altLang="ko-KR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157" y="966574"/>
            <a:ext cx="8765199" cy="14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19500"/>
            <a:ext cx="6582544" cy="4648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997" y="12940"/>
            <a:ext cx="8515350" cy="2609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22790"/>
            <a:ext cx="6556562" cy="7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130842" y="1143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457200" y="2558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2599" y="898297"/>
            <a:ext cx="8765199" cy="142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79975"/>
            <a:ext cx="11734800" cy="76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컨피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0376"/>
            <a:ext cx="16078200" cy="7896524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337457" y="1097681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597818"/>
            <a:ext cx="16063048" cy="78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2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대의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1927</Words>
  <Application>Microsoft Office PowerPoint</Application>
  <PresentationFormat>사용자 지정</PresentationFormat>
  <Paragraphs>290</Paragraphs>
  <Slides>35</Slides>
  <Notes>11</Notes>
  <HiddenSlides>1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Arita Buri Bold</vt:lpstr>
      <vt:lpstr>Calibri</vt:lpstr>
      <vt:lpstr>Cabin Bold</vt:lpstr>
      <vt:lpstr>맑은 고딕</vt:lpstr>
      <vt:lpstr>Tlab 돋움 레귤러</vt:lpstr>
      <vt:lpstr>Apple SD Gothic Neo</vt:lpstr>
      <vt:lpstr>Tlab 돋움 레귤러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104</cp:revision>
  <dcterms:created xsi:type="dcterms:W3CDTF">2006-08-16T00:00:00Z</dcterms:created>
  <dcterms:modified xsi:type="dcterms:W3CDTF">2025-06-26T01:06:32Z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